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0"/>
  </p:notes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6DD7E-165D-45DC-9893-28D1DFB9E488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20CBB-A6B9-45EC-83C3-9A927BC5E4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20CBB-A6B9-45EC-83C3-9A927BC5E4C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618C56-BB81-4AC6-953F-D0BD9F0E739C}" type="datetimeFigureOut">
              <a:rPr lang="ru-RU" smtClean="0"/>
              <a:t>08.06.2011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98F266-43FE-4D44-90ED-BFBDDB14FA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214414" y="5857892"/>
            <a:ext cx="6786610" cy="80486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Место расположения: пр. Октябрьский,21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G:\DCIM\101_PANA\P101074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00174"/>
            <a:ext cx="5486400" cy="4114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  <a:softEdge rad="317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071570"/>
          </a:xfr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 Мемориальная доска Герою Советского Союза      Незнакину А.Т.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>
            <a:off x="8001024" y="4572008"/>
            <a:ext cx="1142976" cy="1057276"/>
          </a:xfrm>
          <a:prstGeom prst="star5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714480" y="4929198"/>
            <a:ext cx="5486400" cy="56673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Незнакин Алексей Тарасович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1500166" y="5643578"/>
            <a:ext cx="5486400" cy="8048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1915 - 1993</a:t>
            </a:r>
            <a:endParaRPr lang="ru-RU" sz="4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290"/>
            <a:ext cx="33432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842963" y="428625"/>
            <a:ext cx="8301037" cy="5786438"/>
          </a:xfrm>
          <a:solidFill>
            <a:schemeClr val="bg1"/>
          </a:solidFill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sz="3600" b="1" dirty="0" smtClean="0">
                <a:solidFill>
                  <a:srgbClr val="C00000"/>
                </a:solidFill>
              </a:rPr>
              <a:t>Незнакин Алексей Тарасович</a:t>
            </a:r>
            <a:r>
              <a:rPr lang="ru-RU" dirty="0" smtClean="0"/>
              <a:t>- </a:t>
            </a:r>
            <a:r>
              <a:rPr lang="ru-RU" sz="3600" dirty="0" smtClean="0"/>
              <a:t>командир отделения разведки 642-го пушечного артиллерийского полка 24-ой пушечной</a:t>
            </a:r>
            <a:r>
              <a:rPr lang="ru-RU" sz="3600" dirty="0" smtClean="0"/>
              <a:t> артиллерийской бригады 5-ой артиллерийской дивизии 4-го артиллерийского корпуса 70-й армии 1-го Белорусского фронта, сержант.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500034" y="142852"/>
            <a:ext cx="8372475" cy="62865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Родился 5 октября 1915 года в деревне Мизгирята, ныне </a:t>
            </a:r>
            <a:r>
              <a:rPr lang="ru-RU" dirty="0" err="1" smtClean="0"/>
              <a:t>Яранского</a:t>
            </a:r>
            <a:r>
              <a:rPr lang="ru-RU" dirty="0" smtClean="0"/>
              <a:t> района Кировской области, в крестьянской семье. Русский.</a:t>
            </a:r>
          </a:p>
          <a:p>
            <a:r>
              <a:rPr lang="ru-RU" dirty="0" smtClean="0"/>
              <a:t>Окончил 4 класса.</a:t>
            </a:r>
          </a:p>
          <a:p>
            <a:r>
              <a:rPr lang="ru-RU" dirty="0" smtClean="0"/>
              <a:t>Работал кузнецом на одном из заводов в городе Кемерово.</a:t>
            </a:r>
          </a:p>
          <a:p>
            <a:r>
              <a:rPr lang="ru-RU" dirty="0" smtClean="0"/>
              <a:t>2 октября 1944 года сержант Алексей Незнакин под непрерывным вражеским огнём на рыбацкой лодке переправил через реку Висла взвод управления, имущество связи и приборы наблюдения, протянул телефонную линию, обеспечив связь командира батареи с огневой позицией. </a:t>
            </a:r>
          </a:p>
          <a:p>
            <a:r>
              <a:rPr lang="ru-RU" dirty="0" smtClean="0"/>
              <a:t>Был ранен , но поле боя не покинул.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214290"/>
            <a:ext cx="8229600" cy="614362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Указом Президиума Верховного Совета СССР от 21 февраля 1945 года за образцовое выполнение боевых заданий командования на фронте борьбы с немецко-фашисткими захватчиками и проявленные при этом мужество и героизм сержанту А.Т.Незнакину присвоено звание </a:t>
            </a:r>
            <a:r>
              <a:rPr lang="ru-RU" b="1" dirty="0" smtClean="0">
                <a:solidFill>
                  <a:srgbClr val="C00000"/>
                </a:solidFill>
              </a:rPr>
              <a:t>Героя Советского Союза </a:t>
            </a:r>
            <a:r>
              <a:rPr lang="ru-RU" dirty="0" smtClean="0"/>
              <a:t>с вручением ордена Ленина и медали «Золотая Звезда» (№6490).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214290"/>
            <a:ext cx="8515350" cy="600075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После войны</a:t>
            </a:r>
            <a:r>
              <a:rPr lang="ru-RU" dirty="0" smtClean="0"/>
              <a:t> А.Т.Незнакин был демобилизован.</a:t>
            </a:r>
          </a:p>
          <a:p>
            <a:r>
              <a:rPr lang="ru-RU" dirty="0" smtClean="0"/>
              <a:t>Жил в городе Кемерово.</a:t>
            </a:r>
          </a:p>
          <a:p>
            <a:r>
              <a:rPr lang="ru-RU" dirty="0" smtClean="0"/>
              <a:t>С 1946-го по 1959 год работал в органах МВД, затем- на заводе.</a:t>
            </a:r>
          </a:p>
          <a:p>
            <a:r>
              <a:rPr lang="ru-RU" dirty="0" smtClean="0"/>
              <a:t>8 мая 1965 года </a:t>
            </a:r>
            <a:r>
              <a:rPr lang="ru-RU" dirty="0" smtClean="0"/>
              <a:t>А.Т.Незнакин посадил дерево на «Аллее Героев» в г.Кемерово.</a:t>
            </a:r>
            <a:endParaRPr lang="ru-RU" dirty="0"/>
          </a:p>
          <a:p>
            <a:r>
              <a:rPr lang="ru-RU" dirty="0" smtClean="0"/>
              <a:t>Скончался 27 июля 1993 года.</a:t>
            </a:r>
          </a:p>
          <a:p>
            <a:r>
              <a:rPr lang="ru-RU" dirty="0" smtClean="0"/>
              <a:t>Похоронен в Кемерово.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642918"/>
            <a:ext cx="8229600" cy="4525963"/>
          </a:xfrm>
        </p:spPr>
        <p:txBody>
          <a:bodyPr/>
          <a:lstStyle/>
          <a:p>
            <a:r>
              <a:rPr lang="ru-RU" dirty="0" smtClean="0"/>
              <a:t>Награждён орденом Ленина, двумя орденами Отечественной войны </a:t>
            </a:r>
            <a:r>
              <a:rPr lang="en-US" dirty="0" smtClean="0"/>
              <a:t>I</a:t>
            </a:r>
            <a:r>
              <a:rPr lang="ru-RU" dirty="0" smtClean="0"/>
              <a:t>-</a:t>
            </a:r>
            <a:r>
              <a:rPr lang="ru-RU" dirty="0" err="1" smtClean="0"/>
              <a:t>й</a:t>
            </a:r>
            <a:r>
              <a:rPr lang="ru-RU" dirty="0" smtClean="0"/>
              <a:t> степени, орденом Красной Звезды, медалями.</a:t>
            </a:r>
          </a:p>
          <a:p>
            <a:r>
              <a:rPr lang="ru-RU" dirty="0" smtClean="0"/>
              <a:t>В Кемерово на доме, в котором жил</a:t>
            </a:r>
            <a:r>
              <a:rPr lang="ru-RU" dirty="0" smtClean="0"/>
              <a:t> А.Т.Незнакин, установлена мемориальная доска.</a:t>
            </a:r>
            <a:endParaRPr lang="ru-RU" dirty="0"/>
          </a:p>
        </p:txBody>
      </p:sp>
      <p:pic>
        <p:nvPicPr>
          <p:cNvPr id="4" name="Picture 2" descr="G:\DCIM\101_PANA\P1010740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6248" y="3357562"/>
            <a:ext cx="4405343" cy="3304008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267</Words>
  <Application>Microsoft Office PowerPoint</Application>
  <PresentationFormat>Экран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Открытая</vt:lpstr>
      <vt:lpstr> Мемориальная доска Герою Советского Союза      Незнакину А.Т.</vt:lpstr>
      <vt:lpstr>Незнакин Алексей Тарасович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33</cp:revision>
  <dcterms:created xsi:type="dcterms:W3CDTF">2011-06-08T08:39:07Z</dcterms:created>
  <dcterms:modified xsi:type="dcterms:W3CDTF">2011-06-08T14:09:53Z</dcterms:modified>
</cp:coreProperties>
</file>